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</p:sldIdLst>
  <p:sldSz cx="9144000" cy="6858000" type="screen4x3"/>
  <p:notesSz cx="6858000" cy="9144000"/>
  <p:defaultTextStyle>
    <a:defPPr>
      <a:defRPr lang="sn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52" y="4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presProps" Target="presProps.xml"  /><Relationship Id="rId301" Type="http://schemas.openxmlformats.org/officeDocument/2006/relationships/viewProps" Target="viewProps.xml"  /><Relationship Id="rId302" Type="http://schemas.openxmlformats.org/officeDocument/2006/relationships/theme" Target="theme/theme1.xml"  /><Relationship Id="rId303" Type="http://schemas.openxmlformats.org/officeDocument/2006/relationships/tableStyles" Target="tableStyles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244AD3D-BC36-4B8A-9491-B561ADB6F1F6}" type="slidenum">
              <a:rPr lang="en-US" altLang="en-US"/>
              <a:pPr lvl="0">
                <a:defRPr/>
              </a:pPr>
              <a:t>172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4ED1553-530F-4B11-9FE3-980D2EE67A07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1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6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2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7.jpe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3.jpe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jpe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9.jpe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94.jpe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9.jpe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0.jpe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6.jpe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jpe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1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7.jpe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2.jpe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8.jpe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4.jpe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8.jpe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0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2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44.jpe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5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8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0.jpe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2.jpeg"  /><Relationship Id="rId4" Type="http://schemas.openxmlformats.org/officeDocument/2006/relationships/image" Target="../media/image15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4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6.jpe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8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8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8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Relationship Id="rId3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47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5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84376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b="1" dirty="0" lang="sn">
                <a:solidFill>
                  <a:schemeClr val="tx1">
                    <a:lumMod val="50000"/>
                    <a:lumOff val="50000"/>
                  </a:schemeClr>
                </a:solidFill>
              </a:rPr>
              <a:t>45 Shoko raMwari</a:t>
            </a:r>
            <a:endParaRPr xmlns:a="http://schemas.openxmlformats.org/drawingml/2006/main" altLang="en-US" b="1" dirty="0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/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97" r="66059"/>
            <a:stretch/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/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2365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sn" sz="4400"/>
              <a:t>Mashoko Akanaka kubva kuMutumwa</a:t>
            </a:r>
            <a:endParaRPr xmlns:a="http://schemas.openxmlformats.org/drawingml/2006/main" altLang="en-US" dirty="0" 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"/>
          <a:stretch/>
        </p:blipFill>
        <p:spPr>
          <a:xfrm flipH="1">
            <a:off x="4110626" y="1577312"/>
            <a:ext cx="5033374" cy="42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2385" y="295192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sn" sz="4000">
                <a:solidFill>
                  <a:srgbClr val="FF0000"/>
                </a:solidFill>
              </a:rPr>
              <a:t>Mibvunzo Yanhasi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120560" y="10190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89806" y="10190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Ndiani akapa Mariya mashoko aya?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dirty="0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Satani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dirty="0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Shamwari yaMaria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dirty="0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Ngirozi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dirty="0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sn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dirty="0" lang="sn" sz="2800">
                <a:solidFill>
                  <a:srgbClr val="FF0000"/>
                </a:solidFill>
              </a:rPr>
              <a:t>Ngirozi</a:t>
            </a:r>
            <a:endParaRPr xmlns:a="http://schemas.openxmlformats.org/drawingml/2006/main" altLang="en-US" dirty="0" lang="ko-KR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AIHWA. 54 Shoko raMwari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400"/>
              <a:t>Mukadzi muSamaria patsime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782246"/>
            <a:ext cx="5033375" cy="40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ani naani anonwa mvura yandichamupa haangatongovi nenyota. zvirokwazvo, mvura yandichamupa ichava maari chitubu chemvura inodzutukira kuupenyu hwusingaperi.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Johani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65" y="5476021"/>
            <a:ext cx="9053611" cy="1370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 paakanga achipfuura nomunyika yeSamaria, akasangana nomumwe mukadzi patsime akati. "Ndipewo mvura."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069"/>
            <a:ext cx="9144000" cy="546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Mukadzi aishamisa. Nokuti vaJudha havasi kutaura nevaSamariya. “Dai waiziva kuti ndini ani, ungadai wakandikumbira mvura.” Jesu akati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“Nokuti mvura yandinopa imvura youpenyu isingazovizve nenyota.” Mukadzi wacho akatanga kuda kuziva nezvaJesu. “Ndimi ani, mungandipewo mvura iyoyo here?”</a:t>
            </a:r>
            <a:r xmlns:a="http://schemas.openxmlformats.org/drawingml/2006/main">
              <a:rPr lang="sn" altLang="en-US" sz="2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6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“Ndini Kristu noMwanakomana waMwari,” Jesu akapindura kudaro. Zvakamushamisa izvi.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1643" cy="585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556398"/>
            <a:ext cx="9107238" cy="128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Akasiya chirongo chake ndokudzokera kuguta ndokutaura kuvanhu nezvaJesu. Vanhu vazhinji vakauya kuzosangana naJesu uye vakatenda kwaari seMuponesi wavo.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56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Chidzidzo Chanhasi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7807" y="977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2765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59532" y="940133"/>
            <a:ext cx="8424936" cy="447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Nokukurumidza apo mukadzi weSamaria akasangana naJesu, akasiya chirongo chemvura ndokudzokera kumusha kundozivisa mashoko akanaka oruponeso kuvagari vomumusha.</a:t>
            </a:r>
            <a:r xmlns:a="http://schemas.openxmlformats.org/drawingml/2006/main">
              <a:rPr altLang="en-US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Pakupedzisira, vanhu vazhinji vakaponeswa nokunzwa uye nokutenda vhangeri raaiparidza.</a:t>
            </a:r>
            <a:r xmlns:a="http://schemas.openxmlformats.org/drawingml/2006/main">
              <a:rPr altLang="en-US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Wakambosangana naJesu here? Uri kuudza vamwe nezvaJesu here? Zvakadini nokuzivisa Jesu kune vamwe somukadzi muSamaria?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81208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rgbClr val="ff0000"/>
                </a:solidFill>
              </a:rPr>
              <a:t>Jesu ndiani?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6538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rgbClr val="0070c0"/>
                </a:solidFill>
              </a:rPr>
              <a:t>Jesu</a:t>
            </a:r>
            <a:r xmlns:a="http://schemas.openxmlformats.org/drawingml/2006/main">
              <a:rPr altLang="en-US" lang="sn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sn" sz="3600">
                <a:solidFill>
                  <a:srgbClr val="0070c0"/>
                </a:solidFill>
              </a:rPr>
              <a:t>iri..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ndiye anotipa mvura yehupenyu kuti tirege kuva nenyota yemweya yedu.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Mibvunzo Yanhasi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7213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 akasangana kupi nemukadzi muSamariya?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mumuzinda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kudhorobha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street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pamusika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patsime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n" sz="2800">
                <a:solidFill>
                  <a:srgbClr val="ff0000"/>
                </a:solidFill>
              </a:rPr>
              <a:t>patsime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sn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Uchava nemimba uye uchazvara mwanakomana, uye unofanira kumutumidza zita rokuti Jesu.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Ruka</a:t>
            </a:r>
            <a:r xmlns:a="http://schemas.openxmlformats.org/drawingml/2006/main">
              <a:rPr altLang="en-US" dirty="0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59871"/>
      </p:ext>
    </p:extLst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ani naani anonwa mvura yandichamupa haangatongovi nenyota. zvirokwazvo, mvura yandichamupa ichava maari chitubu chemvura inodzutukira kuupenyu hwusingaperi.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Johani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Kwete. 55 Shoko raMwari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400"/>
              <a:t>Kanda mambure ako mumvura yakadzika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772816"/>
            <a:ext cx="5220072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Ipapo Jesu akati kuna Simoni, Usatya, kubva zvino uchabata vanhu.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Ruka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Ipapo Jesu akakwira muchikepe chaPetro achitaura shoko, akati kuna Petro. "Zvino enda kumvura yakadzika ukande mambure kuti ubate hove."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835"/>
            <a:ext cx="9144000" cy="549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57192"/>
            <a:ext cx="9053611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“Tenzi, takashanda zvakaoma usiku hwose uye hapana chatabata. Asi zvamadaro, ndichakanda mimbure.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14" y="5373216"/>
            <a:ext cx="907072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Vakati vaita saizvozvo, vakabata hove zhinji kwazvo, utava hwavo hukatanga kubvaruka. Petro akashamiswa nazvo.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69721"/>
            <a:ext cx="9107238" cy="100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000">
                <a:solidFill>
                  <a:schemeClr val="tx1">
                    <a:lumMod val="65000"/>
                    <a:lumOff val="35000"/>
                  </a:schemeClr>
                </a:solidFill>
              </a:rPr>
              <a:t>Panguva iyoyo, Petro akapfidza achiziva kuti Jesu akanga ari Mwanakomana waMwari. "Ndiri mutadzi."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8"/>
          <a:stretch>
            <a:fillRect/>
          </a:stretch>
        </p:blipFill>
        <p:spPr>
          <a:xfrm>
            <a:off x="0" y="-1"/>
            <a:ext cx="9144000" cy="5869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Jesu akati. “Usatya, kubva zvino unenge wava mubati wehove anobata vanhu. Petro akasiya zvose akava mudzidzi waJesu.</a:t>
            </a:r>
            <a:r xmlns:a="http://schemas.openxmlformats.org/drawingml/2006/main">
              <a:rPr altLang="en-US" lang="sn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0"/>
          <a:stretch>
            <a:fillRect/>
          </a:stretch>
        </p:blipFill>
        <p:spPr>
          <a:xfrm>
            <a:off x="-12154" y="0"/>
            <a:ext cx="9156154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Zvanhasi</a:t>
            </a:r>
            <a:r xmlns:a="http://schemas.openxmlformats.org/drawingml/2006/main">
              <a:rPr altLang="en-US" lang="sn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Chidzidzo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3113" y="978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349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Petro, akasangana naJesu,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akatendeuka ndokuteerera ipapo.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Pane kutendeuka nekuteerera here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kuna Jesu muhupenyu hwako?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Petro akasiya zvose akatevera Jesu. Kufanana naPetro, unofanira kuva mudzidzi anoziva kupfidza kwechokwadi nokuteerera.</a:t>
            </a:r>
            <a:r xmlns:a="http://schemas.openxmlformats.org/drawingml/2006/main">
              <a:rPr altLang="en-US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85653"/>
            <a:ext cx="4053592" cy="56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rgbClr val="ff0000"/>
                </a:solidFill>
              </a:rPr>
              <a:t>Jesu ndiani?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20863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rgbClr val="0070c0"/>
                </a:solidFill>
              </a:rPr>
              <a:t>Jesu ndiye..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ndiye anoita minana inopfuura ruzivo rwevanhu uye kugona kwavo.</a:t>
            </a:r>
            <a:r xmlns:a="http://schemas.openxmlformats.org/drawingml/2006/main">
              <a:rPr altLang="en-US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46 Shoko raMwari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400"/>
              <a:t>Mucheche Jesu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51920" y="1916833"/>
            <a:ext cx="5292080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Mibvunzo Yanhasi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1481" y="4180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73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Basa raPetro raiva rei?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muvezi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shepard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muredzi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murimi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sn" sz="2800">
                <a:solidFill>
                  <a:srgbClr val="ff0000"/>
                </a:solidFill>
              </a:rPr>
              <a:t>muredzi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Ipapo Jesu akati kuna Simoni, Usatya, kubva zvino uchabata vanhu.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Ruka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56 Shoko raMwari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400"/>
              <a:t>Jesu akadana vadzidzi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4017" y="1768514"/>
            <a:ext cx="5382334" cy="410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484784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Firipi akawana Natanieri akati kwaari, “Tamuwana uya akanyorwa nezvake naMozisi muMurayiro, uye akanyorwa nezvake navaprofita, Jesu weNazareta, mwanakomana waJosefa.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Johani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 akadana Petro, Andireya, nomuvakidzani wavo, Firipo, kuti vave mudzidzi. "Nditevere!"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88438"/>
            <a:ext cx="9053611" cy="155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Firipi akasuma Jesu kushamwari yake Natanieri. “Mesiya akanyorwa nevaporofita muTestamente Yekare akaonekwa.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"Nazareta! Mesiya angabvako here?" Nataniel akabvunza. Firipi akati, Uya uone.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004"/>
            <a:ext cx="9144000" cy="5842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 akati kuna Natanieri. “Uri muIsraeri wechokwadi, ndakakuona uchiri pasi pomuonde Firipi asati akudana.”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Natanieri akashamisika nazvo uye akakudza Jesu achiti, “Rabhi, ndimi Mwanakomana waMwari naMambo waIsraeri.”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Chidzidzo Chanhasi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154" y="11671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040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02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Natanieri paakangozviziva</a:t>
            </a:r>
            <a:r xmlns:a="http://schemas.openxmlformats.org/drawingml/2006/main">
              <a:rPr altLang="en-US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 ndiye Mesiya, akapa Jesu mbiri.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Akava mudzidzi waJesu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Tinofanira kupa mbiri kuna Jesu anova Muponesi wedu, uye torarama upenyu hwomudzidzi waJesu uye nokumuteerera.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/>
              <a:t>Shoko ranhasi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nhasi mazvarirwa muguta raDhavhidhi Muponesi; ndiye Kristu Ishe.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Kuda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164" y="291607"/>
            <a:ext cx="4053592" cy="57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rgbClr val="ff0000"/>
                </a:solidFill>
              </a:rPr>
              <a:t>Jesu ndiani?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924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rgbClr val="0070c0"/>
                </a:solidFill>
              </a:rPr>
              <a:t>Jesu ndiye...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ndiye anodana vanhu sevadzidzi kuti vafanane Naye.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Mibvunzo Yanhasi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38382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Ndiani akasuma Jesu kuna Natanaeri?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Firipi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Andrew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sn" sz="2800">
                <a:solidFill>
                  <a:srgbClr val="ff0000"/>
                </a:solidFill>
              </a:rPr>
              <a:t>Firipi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3314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Firipi akawana Natanieri akati kwaari, “Tamuwana uya akanyorwa nezvake naMozisi muMurayiro, uye akanyorwa nezvake navaprofita, Jesu weNazareta, mwanakomana waJosefa.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Johani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57 Shoko raMwari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3435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400"/>
              <a:t>Munhu akaburuka nepadenga</a:t>
            </a:r>
            <a:endParaRPr xmlns:a="http://schemas.openxmlformats.org/drawingml/2006/main" lang="en-US" altLang="ko-KR" sz="4400"/>
          </a:p>
          <a:p>
            <a:pPr algn="ctr">
              <a:defRPr/>
            </a:pP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7" y="1772816"/>
            <a:ext cx="5015946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70080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Akasimuka akatora rukukwe rwake akabuda vose vachizviona. Izvi zvakashamisa vanhu vose uye vakarumbidza Mwari vachiti, “Hatina kumboona zvakadai!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Vanhu pavakanzwa nezvokuporeswa kwaJesu, vanhu vakauya neshamwari yavo yakanga yakaoma mitezo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48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Asi kwaiva nevanhu vakawandisa kwaiva naJesu. Saka vakakoniwa kuenda neshamwari yavo yakanga yakafa mitezo kuna Jesu napadenga.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268156"/>
            <a:ext cx="9070726" cy="154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Pakupedzisira, avo vakauya neshamwari yakanga yakaoma mitezo vakapaza denga ndokutumira shamwari yakanga yakaoma mitezo kuna Jesu.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 akaona kutenda kwavo akati. "Zvivi zvako waregererwa. Simuka uende kumba."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Zvinoshamisa kuti munhu akanga akaoma mutezo akanga apora panguva iyoyo. Ipapo akasimuka, akafamba, akarumbidza Mwari.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651415"/>
            <a:ext cx="9054634" cy="118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Nguva yokuti Mariya ave nemwana payakasvika, aifanira kuenda kuBhetrehema. Asi nekuti pakanga pasina nzvimbo, aive nemwana muchidyiro..</a:t>
            </a:r>
            <a:r xmlns:a="http://schemas.openxmlformats.org/drawingml/2006/main">
              <a:rPr lang="sn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3433"/>
            <a:ext cx="9144000" cy="562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Chidzidzo Chanhasi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7974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5" y="940216"/>
            <a:ext cx="8352928" cy="44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Shamwari dzomunhu akanga akafa mitezo dzakanga dzakaomerwa nokuremara, asi hadzina kutongorega kuenda kuna Jesu. Nokuti vaiva nokutenda muna Jesu.</a:t>
            </a:r>
            <a:r xmlns:a="http://schemas.openxmlformats.org/drawingml/2006/main">
              <a:rPr altLang="en-US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Tinotenda muna Jesu here?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Kana tikauya kuna Jesu nokutenda, hatifaniri kukanda mapfumo pasi pasinei nezvinetso nezvimhingamupinyi zvinotidzivisa.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Mukuita kudaro, tichakwanisa kuunza mbiri kuna Mwari somurume akaoma mitezo.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776" y="212755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rgbClr val="ff0000"/>
                </a:solidFill>
              </a:rPr>
              <a:t>Jesu ndiani?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1744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382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rgbClr val="0070c0"/>
                </a:solidFill>
              </a:rPr>
              <a:t>Jesu..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haarambi vanouya kwaari. Uye anopa zvinodiwa kune vaya vanouya kwaari.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Mibvunzo Yanhasi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4341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24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Munhu akafa mitezo akauya kuna Jesu kupfurikidza nei?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hwindo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gedhi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rusvingo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denga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n" sz="2800">
                <a:solidFill>
                  <a:srgbClr val="ff0000"/>
                </a:solidFill>
              </a:rPr>
              <a:t>denga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412776"/>
            <a:ext cx="8208912" cy="2833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Akasimuka akatora rukukwe rwake akabuda vose vachizviona. Izvi zvakashamisa vanhu vose uye vakarumbidza Mwari vachiti, “Hatina kumboona zvakadai!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58 Shoko raMwari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400"/>
              <a:t>Jesu achidana Mateo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81166" y="1844824"/>
            <a:ext cx="5462834" cy="407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605156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akati achipfuurira mberi achibva ikoko, akaona murume ainzi Mateo agere pahofisi yomuteresi. Akati kwaari, Nditevere; Mateo akasimuka akamutevera.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Pakanga pano muteresi ainzi Mateo. Akanga ari muteresi akamirira Roma kuvaIsraeri.</a:t>
            </a:r>
            <a:r xmlns:a="http://schemas.openxmlformats.org/drawingml/2006/main">
              <a:rPr lang="sn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56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1"/>
            <a:ext cx="9053611" cy="145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Mateu aiva muteresi, saka aiva nemari yakawanda. Asi vaJudha vaivenga vateresi vaishandira Roma, mukundi.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 akatarisa Mateo agere paimba yokuteresa akati kwaari. "Nditevere"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021"/>
            <a:ext cx="9144000" cy="582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984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 akabva angosiya zvose ndokutevera Jesu. Yaiva mhaka yokuti akatenda Jesu nokuda kwokumudana.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13" y="-3135"/>
            <a:ext cx="9144000" cy="544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Panguva iyi, inzwi rakabva kudenga richienda kuvafudzi vaifudza makwai muBhetrehema.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6"/>
            <a:ext cx="9053611" cy="99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"Chiremba haadiwe kune vane hutano, asi vanorwara." Mateu akava mudzidzi waJesu.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71400"/>
            <a:ext cx="9144000" cy="5760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Chidzidzo Chanhasi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42844" y="1235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245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Mateo akanga ari muteresi aivengwa navanhu vake. Asi, Jesu akadana Mateo uye akamuita mudzidzi.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Nesuwo tiri vanhu vaMwari. Asi isu hatina kukwana kuti tinzi sevadzidzi vaJesu.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Zvisinei, Jesu anotidana kuti tiite vadzidzi vake. Nokudaro, tinofanira kumuteerera kuti tikodzere kudanwa kwake.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877" y="254420"/>
            <a:ext cx="4053592" cy="572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rgbClr val="ff0000"/>
                </a:solidFill>
              </a:rPr>
              <a:t>Jesu ndiani?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9042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608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rgbClr val="0070c0"/>
                </a:solidFill>
              </a:rPr>
              <a:t>Jesu..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anodana vanhu vakarambwa munyika kuti vave vanhu vaMwari.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Mibvunzo Yanhasi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0187" y="2280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463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Basa raMateo raiva rei?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muteresi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mubati wehove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muvezi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mupristi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47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sn" sz="2800">
                <a:solidFill>
                  <a:srgbClr val="ff0000"/>
                </a:solidFill>
              </a:rPr>
              <a:t>muteresi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1"/>
            <a:ext cx="8208912" cy="283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akati achipfuurira mberi achibva ikoko, akaona murume ainzi Mateo agere pahofisi yomuteresi. Akati kwaari, Nditevere; Mateo akasimuka akamutevera.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Kwete. 59 Shoko raMwari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400"/>
              <a:t>Jesu akasarudza vadzidzi gumi nevaviri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00375" y="1988840"/>
            <a:ext cx="5155975" cy="396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89305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Nerimwe remazuva iwayo Jesu akabuda akaenda kugomo kunonyengetera, akapedza usiku hwose achinyengetera kuna Mwari.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Zvino kwakati kwaedza, akadanira vadzidzi vake kwaari, akasanangura kwavari gumi nevaviri, vaakatumidzawo kuti vaapostora;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Ruka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45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Pakanga pane vanhu vazhinji vakanzwa uye vakatevera Jesu. Vakaenda naJesu vakadzidza kubva kuna Jesu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476672"/>
            <a:ext cx="7263110" cy="468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Mushure mokunyengetera, Jesu akasarudza zvakananga gumi nevaviri vavo sevadzidzi vepedyo.</a:t>
            </a:r>
            <a:r xmlns:a="http://schemas.openxmlformats.org/drawingml/2006/main">
              <a:rPr lang="sn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74" y="0"/>
            <a:ext cx="912792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Vakasarudzwa kuti vagare naJesu, kuparidza evhangeri, uye kudzinga madhimoni.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dn.www.ministry-to-children.com/wp-content/uploads/2013/06/Jesus-calls-disciples-1024x449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32656"/>
            <a:ext cx="9144000" cy="53012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“Kubwinya kudenga, rugare panyika! Fara, Jesu azvarwa.” Ngirozi dzakabva kudenga dzakati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307"/>
            <a:ext cx="9144000" cy="587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000">
                <a:solidFill>
                  <a:schemeClr val="tx1">
                    <a:lumMod val="65000"/>
                    <a:lumOff val="35000"/>
                  </a:schemeClr>
                </a:solidFill>
              </a:rPr>
              <a:t>Vadzidzi vakanga vari vanhu vakasiyana-siyana: vamwe vavo vakanga vari vabati vehove, muteresi, mupanduki, vamwe vavo vakanga vane hasha.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3.bp.blogspot.com/-r_85EcS71Xs/UiSZPCnRSWI/AAAAAAAABI0/kiYACD3Y37Y/s1600/12+Disciples+with+names+b.png" id="2052" name="Picture 4"/>
          <p:cNvPicPr>
            <a:picLocks noChangeArrowheads="1" noChangeAspect="1"/>
          </p:cNvPicPr>
          <p:nvPr/>
        </p:nvPicPr>
        <p:blipFill rotWithShape="1">
          <a:blip r:embed="rId2"/>
          <a:srcRect b="68"/>
          <a:stretch>
            <a:fillRect/>
          </a:stretch>
        </p:blipFill>
        <p:spPr>
          <a:xfrm>
            <a:off x="-5899" y="1"/>
            <a:ext cx="9134828" cy="53732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Asi Jesu akanyengetera kuna Mwari kuti asarudze vadzidzi vake zvakanaka, uye akavasarudza zvakanaka, akavatarisira zvakanaka, uye akavadzidzisa zvakanaka.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337" y="0"/>
            <a:ext cx="916433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Chidzidzo Chanhasi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179" y="660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Ndicho chikonzero nei Jesu akasarudza vadzidzi vake: 1) kuvadzidzisa shoko raMwari, 2) kuvaita kuti vaparidze evhangeri maererano nezvavakadzidza, uye 3) kuvaita kuti vazivise simba roumambo hwaMwari. Nokuda kwezvikonzero izvi, Jesu akasarudza vadzidzi vake.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Isuwo tiri vadzidzi vaJesu.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Basa redu rakafanana nebasa revadzidzi vaJesu gumi nevaviri.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Ngatiraramei hupenyu hwemudzidzi tichitanga tod </a:t>
            </a: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ay.</a:t>
            </a:r>
            <a:r xmlns:a="http://schemas.openxmlformats.org/drawingml/2006/main">
              <a:rPr altLang="en-US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188" y="182285"/>
            <a:ext cx="4053592" cy="56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/>
              <a:t>Jesu ndiani?</a:t>
            </a:r>
            <a:r xmlns:a="http://schemas.openxmlformats.org/drawingml/2006/main">
              <a:rPr altLang="en-US" lang="s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0925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3341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rgbClr val="0070c0"/>
                </a:solidFill>
              </a:rPr>
              <a:t>Jesu</a:t>
            </a:r>
            <a:r xmlns:a="http://schemas.openxmlformats.org/drawingml/2006/main">
              <a:rPr altLang="en-US" lang="sn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sn" sz="3600">
                <a:solidFill>
                  <a:srgbClr val="0070c0"/>
                </a:solidFill>
              </a:rPr>
              <a:t>iri…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ndiye anotidzidzisa chokwadi chekudenga kuti tikure sevadzidzi vaJesu.</a:t>
            </a:r>
            <a:r xmlns:a="http://schemas.openxmlformats.org/drawingml/2006/main">
              <a:rPr altLang="en-US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Mibvunzo Yanhasi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745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 akasarudza vadzidzi vangani sevaapostora (vaya vakatumwa)??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gumi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gumi nerimwe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3900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gumi nembiri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gumi nemana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871"/>
            <a:ext cx="8712968" cy="51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sn" sz="2800">
                <a:solidFill>
                  <a:srgbClr val="ff0000"/>
                </a:solidFill>
              </a:rPr>
              <a:t>gumi nembiri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980728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Nerimwe remazuva iwayo Jesu akabuda akaenda kugomo kunonyengetera, akapedza usiku hwose achinyengetera kuna Mwari.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Zvino kwakati kwaedza, akadanira vadzidzi vake kwaari, akasanangura kwavari gumi nevaviri, vaakatumidzawo kuti vaapostora;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Ruka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Kwete. 60 Shoko raMwari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76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400"/>
              <a:t>Vhangeri rakadzidziswa naJesu pagomo.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907599"/>
            <a:ext cx="5232422" cy="390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1682"/>
            <a:ext cx="8208912" cy="337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Zvino wakati achiona zvaunga, akakwira mugomo, akagara pasi; Vadzidzi vake vakauya kwaari.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akatanga kuvadzidzisa achiti: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“Vakaropafadzwa varombo pamweya, nokuti umambo hwokudenga ndohwavo.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Jesu akadzidzisa mapoka evanhu mugomo kuti vangararama sei sevanhu voumambo hwaMwari.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266" y="620688"/>
            <a:ext cx="914400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661248"/>
            <a:ext cx="9070726" cy="1556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“Vakaropafadzwa varombo pamweya, nokuti umambo hwokudenga ndohwavo.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548680"/>
            <a:ext cx="8064896" cy="4637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Sezvakataurwa nengirozi, Jesu akaberekerwa muchidyiro chezvipfuwo ane utano hwakanaka.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47" y="5072417"/>
            <a:ext cx="9107238" cy="1793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Iwe wakadzidza kudzosera mazino ako nemazino ako, asi ndinoti kwauri ipa dama reruboshwe kune ani nani anorova dama rekurudyi. Ipapo muchava vana vaMwari!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3990" y="620688"/>
            <a:ext cx="56992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37516"/>
            <a:ext cx="9053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Tarirai shiri dziri mudenga. Shiri hadziite basa rekurima, asi Mwari anodzipa chikafu chese. Haangakuchengetei here kupfuura shiri!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37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Vanhu vakashamiswa zvikuru nedzidziso yaJesu. Nokuti Jesu aiva nechiremera chakasiyana nevadzidzisiwo zvavo veBhaibheri.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32657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Chidzidzo Chanhasi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15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198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 anotiudza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kuti upenyu hwevanhu vaMwari hwakasiyana nehwenyika.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Pane misiyano here muhupenyu hwedu kubva kune avo vasingatendi muna Jesu?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Ngatizvitarisei pachedu tirarame hupenyu hunokodzera humambo hwaMwari.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/>
              <a:t>Jesu ndiani?</a:t>
            </a:r>
            <a:r xmlns:a="http://schemas.openxmlformats.org/drawingml/2006/main">
              <a:rPr altLang="en-US" lang="s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651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rgbClr val="0070c0"/>
                </a:solidFill>
              </a:rPr>
              <a:t>Jesu..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ndivo vanotishandura kuti tirarame sevanhu veumambo hwaMwari.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/>
              <a:t>Mibvunzo Yanhasi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0373" y="1178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7113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Varombo pamweya vangawanei?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chikafu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rukudzo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Umambo hwaMwari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n" sz="2800">
                <a:solidFill>
                  <a:srgbClr val="ff0000"/>
                </a:solidFill>
              </a:rPr>
              <a:t>Umambo hwaMwari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Zvino wakati achiona zvaunga, akakwira mugomo, akagara pasi; Vadzidzi vake vakauya kwaari.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akatanga kuvadzidzisa achiti: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“Vakaropafadzwa varombo pamweya, nokuti umambo hwokudenga ndohwavo.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61 Shoko raMwari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400"/>
              <a:t>Jesu Anonyaradza Dutu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2929" y="1964254"/>
            <a:ext cx="5386639" cy="3939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Akamuka akarayira mhepo uye akati kumafungu, “Nyarara! Ipapo mhepo yakapera uye kukadzikama kwazvo.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 nevadzidzi vake vakakwira chikepe pamwe chete kuti vayambuke Gungwa reGarireya.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43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3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Vafudzi veBhetrehema vakauya kuzoona Mwanakomana waMwari aizoponesa vanhu. “Jesu! Mwanakomana waMwari! Maita basa nekuuya kunyika ino!”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6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Pavakanga vachiyambuka gungwa, pakarepo mhepo ine hasha yakavhuvhuta uye masaisai aityisa akauya.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141" y="-27383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Vadzidzi vakazoti kuna Jesu. 'Mudzidzisi, hamuna hanya here kana tikanyura!'</a:t>
            </a:r>
            <a:r xmlns:a="http://schemas.openxmlformats.org/drawingml/2006/main">
              <a:rPr lang="sn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4007"/>
            <a:ext cx="9053611" cy="137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 akarayira mhepo uye akati kumafungu, “Nyarara! Nyarara!” Ipapo mhepo yakapera uye kukadzikama kwazvo.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758"/>
            <a:ext cx="9144000" cy="545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553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Vakatya uye vakabvunzana vachiti, “Ndianiko uyu? Kunyange mhepo namafungu zvinomuteerera!”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40"/>
            <a:ext cx="9144000" cy="5776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Chidzidzo Chanhasi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65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765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1052736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Mwari chete ndiye anogona kuraira gungwa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nemhepo.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Ndokusaka Jesu ari Mwari anosika uye anotonga nyika.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 watinotenda haasi mumwe wevamwari vakawanda, asi ndiMwari mumwe chete ane simba rose Musiki.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Tinofanira kukura kutenda kwedu nekurangarira chokwadi ichi.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55242" y="211849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rgbClr val="ff0000"/>
                </a:solidFill>
              </a:rPr>
              <a:t>Jesu ndiani?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5957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rgbClr val="0070c0"/>
                </a:solidFill>
              </a:rPr>
              <a:t>Jesu</a:t>
            </a:r>
            <a:r xmlns:a="http://schemas.openxmlformats.org/drawingml/2006/main">
              <a:rPr altLang="en-US" lang="sn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sn" sz="3600">
                <a:solidFill>
                  <a:srgbClr val="0070c0"/>
                </a:solidFill>
              </a:rPr>
              <a:t>iri..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ndiye muridzi wezvinhu zvose anoita uye anotonga zvinhu zvose zviri munyika ino.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Mibvunzo Yanhasi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78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07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 akarayira kuti chii pamusoro pegungwa nemhepo?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nyarara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kumhanya uye kutamba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wake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kumusoro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vhura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wako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maziso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sn" sz="2800">
                <a:solidFill>
                  <a:srgbClr val="ff0000"/>
                </a:solidFill>
              </a:rPr>
              <a:t>nyarara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Akamuka akarayira mhepo uye akati kumafungu, “Nyarara! Ipapo mhepo yakapera uye kukadzikama kwazvo.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Kwete. 62 Shoko raMwari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400"/>
              <a:t>Ndiani akabata Mbatya dzangu?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604156"/>
            <a:ext cx="5020256" cy="39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34053"/>
            <a:ext cx="8208912" cy="283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Akati anzwa nezvaJesu, akauya shure kwake pakati pavanhu vazhinji uye akabata nguo yake.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28.nokuti akafunga kuti, “Kana ndikangobata nguo dzake chete, ndichaporeswa.”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290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Chidzidzo Chanhasi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301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2594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Jesu, tenzi wezvose,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mwanakomana waMwari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Asi Jesu paakauya panyika iyi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akaberekerwa muchidyiro chezvipfuwo ane chimiro chinozvininipisa.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Isu tinotenda muna Jesu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muri vana vaMwari.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Asi tinofanira kurarama takazvininipisa uye takaderera saJesu.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Vanhu vazhinji vakanzwa nezvaJesu, uye vakatevera Jesu.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05"/>
          <a:stretch>
            <a:fillRect/>
          </a:stretch>
        </p:blipFill>
        <p:spPr>
          <a:xfrm flipH="1">
            <a:off x="0" y="-11034"/>
            <a:ext cx="9157178" cy="5672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Ipapo mumwe mukadzi akauya shure kwake akabata nguo dzaJesu kuti aporeswe.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0902" y="548680"/>
            <a:ext cx="6503098" cy="516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4869160"/>
            <a:ext cx="9107238" cy="20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Mumwe mukadzi akarwara nechirwere chinonzi kubuda ropa kwemakore gumi nemaviri. Akaedza nzira dzakawanda dzokugadzirisa, asi hazvina kugadziriswa uye akanga apedza zvose zvaaiva nazvo.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6138" y="830520"/>
            <a:ext cx="4214961" cy="3606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45224"/>
            <a:ext cx="9053611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'Ndiani abata hembe dzangu?' Pakarepo Jesu akaziva kuti simba rake rakanga rabuda maari. akauya akawira patsoka dzake ndokumuudza chokwadi chose.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file204.uf.daum.net/image/114EAC504D3FCCFA28926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4241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 akati kwaari, ‘Mwanasikana, kutenda kwako kwakuporesa. Enda norugare.'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1"/>
          <a:stretch>
            <a:fillRect/>
          </a:stretch>
        </p:blipFill>
        <p:spPr>
          <a:xfrm>
            <a:off x="-3899" y="-28651"/>
            <a:ext cx="9144000" cy="5826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Chidzidzo Chanhasi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3077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763688" y="1072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Mukadzi akanga achirwara nechirwere chokubuda ropa kwamakore gumi namaviri akaenda kuna Jesu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nokutenda.</a:t>
            </a:r>
            <a:r xmlns:a="http://schemas.openxmlformats.org/drawingml/2006/main">
              <a:rPr altLang="en-US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 akaporesa mukadzi wacho uye akarumbidza kutenda kwake pamberi pevanhu.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Mwari vachiri kuona kutenda kwedu.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Kana tikasangana nezvinhu zvakaoma.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ngatiuye kuna Mwari nokutenda.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/>
              <a:t>Jesu ndiani?</a:t>
            </a:r>
            <a:r xmlns:a="http://schemas.openxmlformats.org/drawingml/2006/main">
              <a:rPr altLang="en-US" lang="s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2779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rgbClr val="0070c0"/>
                </a:solidFill>
              </a:rPr>
              <a:t>Jesu..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anoziva marwadzo edu nematambudziko uye anoagadzirisa.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Mibvunzo Yanhasi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295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31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Mukadzi akanga arwara kwemakore 12 akabata chii kuna Jesu?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bvudzi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ruoko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tsoka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zvipfeko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n" sz="2800">
                <a:solidFill>
                  <a:srgbClr val="ff0000"/>
                </a:solidFill>
              </a:rPr>
              <a:t>zvipfeko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Akati anzwa nezvaJesu, akauya shure kwake pakati pavanhu vazhinji uye akabata nguo yake.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nekuti wakati: Kana ndikangobata nguvo dzake chete, ndichaporeswa.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6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63 Shoko raMwari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74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400"/>
              <a:t>Talitha koum!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72749" y="2011044"/>
            <a:ext cx="486853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sn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Uchava nemimba uye uchazvara mwanakomana, uye unofanira kumutumidza zita rokuti Jesu.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Ruka</a:t>
            </a:r>
            <a:r xmlns:a="http://schemas.openxmlformats.org/drawingml/2006/main">
              <a:rPr altLang="en-US" dirty="0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175900"/>
            <a:ext cx="4053592" cy="57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/>
              <a:t>Jesu ndiani?</a:t>
            </a:r>
            <a:r xmlns:a="http://schemas.openxmlformats.org/drawingml/2006/main">
              <a:rPr altLang="en-US" lang="s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rgbClr val="0070c0"/>
                </a:solidFill>
              </a:rPr>
              <a:t>Jesu..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akauya panyika achizvininipisa uye akaderera, asi ndiye Mambo wedu wechokwadi.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Akamubata ruoko, akati kwaari: "Tarita kumi!" (zvichireva kuti, “Musikana, ndinoti kwauri, muka!”).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5195" y="5373216"/>
            <a:ext cx="9053611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Mumwe murume ainzi Jairosi, mukuru wesinagoge, akauya kuna Jesu akati; “Mwanasikana wangu ari kufa. Ndibatsire."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730539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Vari munzira kuenda kumba naJesu, mumwe murume akamhanya ndokuudza kuti mwanasikana wake akanga atofa.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66" y="-27384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7"/>
            <a:ext cx="9107238" cy="1065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Achisvika kumba, mwanasikana waJairosi akanga atofa, uye vanhu vakanga vachichema.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14092"/>
            <a:ext cx="9053611" cy="1065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 akapinda akati kwavari, “Mwana haana kufa asi avete.”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8" y="5042118"/>
            <a:ext cx="9053611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Akamubata ruoko, akati kwaari: "Tarita kumi!" (zvichireva kuti, “Musikana, ndinoti kwauri, muka!”). Pakarepo musikana akasimuka ndokufamba famba.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311"/>
            <a:ext cx="9144000" cy="4861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Chidzidzo Chanhasi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5764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3013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908720"/>
            <a:ext cx="8352928" cy="448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 ndivo vanotonga rufu.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Rufu chinhu chinotyisa kwazvo kuvanhu, asi Jesu akarukunda.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Tichafa rimwe zuva nokukurumidza kana kuti gare gare.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Asi haufaniri kutya rufu.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Imhaka yokuti Jesu ndiye anotonga rufu.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Uye tinotenda muna Jesu akakunda rufu.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7073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rgbClr val="ff0000"/>
                </a:solidFill>
              </a:rPr>
              <a:t>Jesu ndiani?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rgbClr val="0070c0"/>
                </a:solidFill>
              </a:rPr>
              <a:t>Jesu ndiye..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ndiye anopa upenyu uye ndiye anotonga upenyu panguva imwe chete.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Mibvunzo Yanhasi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84558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Chii chinonzi "Talitha kum!" kureva?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indent="-514350" marL="514350">
              <a:buAutoNum type="circleNumDbPlain"/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Musikana mudiki, idya kudya kwemangwanani!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Musikana mudiki, enda kunorara!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Musikana mudiki, simuka!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Musikana mudiki, imba rwiyo!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sn" sz="2800">
                <a:solidFill>
                  <a:srgbClr val="ff0000"/>
                </a:solidFill>
              </a:rPr>
              <a:t>Musikana mudiki, simuka!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Akamubata ruoko, akati kwaari: "Tarita kumi!" (zvichireva kuti, “Musikana, ndinoti kwauri, muka!”).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Zvanhasi</a:t>
            </a:r>
            <a:r xmlns:a="http://schemas.openxmlformats.org/drawingml/2006/main">
              <a:rPr altLang="en-US" lang="sn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Quiz</a:t>
            </a:r>
            <a:r xmlns:a="http://schemas.openxmlformats.org/drawingml/2006/main">
              <a:rPr altLang="en-US" lang="sn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854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5379" y="11517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akaberekerwa kupi?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iri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imba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pamuzinda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muchidyiro chezvipfuwo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hotera yepamusoro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sn" sz="2800">
                <a:solidFill>
                  <a:srgbClr val="ff0000"/>
                </a:solidFill>
              </a:rPr>
              <a:t>muchidyiro chezvipfuwo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64 Shoko raMwari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142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400"/>
              <a:t>Mumwe murume airwara paBethesda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005434"/>
            <a:ext cx="508000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Ipapo Jesu akati kwaari, "Simuka! Tora rukukwe rwako ufambe."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Pakarepo munhu uyu akaporeswa; akatora rukukwe rwake akafamba. Zuva rakaitika izvi raiva reSabata.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Johani 5: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11728"/>
            <a:ext cx="9053611" cy="155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Paiva nedziva muJerusarema rainzi Bhetisaidha. Vanhu vazhinji vairwara vakaungana ipapo vakamirira kubvongodzwa kwemvura.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3" y="4365104"/>
            <a:ext cx="9070727" cy="222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Nekuti mutumwa waIshe waiburukira pane imwe nguva mudziva iro, achibvongodza mvura; ani nani waitanga kupinda shure kwekubvongodzwa kwemvura, waiporeswa, pachirwere chipi nechipi chaaiva nacho.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672" y="1268760"/>
            <a:ext cx="5080000" cy="3312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01208"/>
            <a:ext cx="9134646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Paiva nemurume akanga asingagone kufamba. Jesu akati amuona akabvunza murume akanga aripo kwamakore makumi matatu namasere. "Unoda kupora here?"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284365"/>
            <a:ext cx="9107238" cy="1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“Changamire, handina anondibatsira kuti ndipinde mudziva kana mvura yabvongodzwa. Ndibatsireiwo!" Ipapo Jesu akati kwaari, “Simuka! Simudza rukukwe rwako ufambe.”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115" y="0"/>
            <a:ext cx="515700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13176"/>
            <a:ext cx="9053611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 sezvaakataura akatora rukukwe rwake akafamba. Pakarepo murume akanga achirwara kwamakore makumi matatu namasere akaporeswa.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5872" y="548680"/>
            <a:ext cx="59328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Chidzidzo Chanhasi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0780" y="14713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0870" y="12599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3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Chinhu chainyanya kudiwa kune vairwara padziva reBethesda chaiva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kuti urapwe.</a:t>
            </a:r>
            <a:r xmlns:a="http://schemas.openxmlformats.org/drawingml/2006/main">
              <a:rPr lang="sn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anoziva zvatinoda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zviri nani pane zvatinoita.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ndivo vanotipa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zvatinoda.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6420"/>
            <a:ext cx="4053592" cy="57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/>
              <a:t>Jesu ndiani?</a:t>
            </a:r>
            <a:r xmlns:a="http://schemas.openxmlformats.org/drawingml/2006/main">
              <a:rPr lang="s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2456" y="1561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8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>
                <a:solidFill>
                  <a:srgbClr val="0070c0"/>
                </a:solidFill>
              </a:rPr>
              <a:t>Jesu ndiye..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ndiye anorapa zvirwere zvese uye ane simba rekutonga zvinhu zvese.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15729" y="6341839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Mibvunzo Yanhasi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721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Murume airwara akakumbira Jesu kuti aitei?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Poresa chirwere changu, ndapota!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Ndichengete, ndapota!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Ndipe chikafu ndapota!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Ndibatsire kuti ndidzike mudziva kana mvura yabvongodzwa, ndapota!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48545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n" altLang="ko-KR" sz="2800">
                <a:solidFill>
                  <a:srgbClr val="ff0000"/>
                </a:solidFill>
              </a:rPr>
              <a:t>Ndibatsire kuti ndidzike mudziva kana mvura yabvongodzwa, ndapota!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/>
              <a:t>Shoko ranhasi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nhasi mazvarirwa muguta raDhavhidhi Muponesi; ndiye Kristu Ishe.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Kuda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26013"/>
            <a:ext cx="8208912" cy="338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Ipapo Jesu akati kwaari, "Simuka! Tora rukukwe rwako ufambe."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9.Pakarepo murume uyu akaporeswa; akatora rukukwe rwake akafamba. Zuva rakaitika izvi raiva reSabata.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Johani 5: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Kwete. 65 Shoko raMwari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143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400"/>
              <a:t>Jesu akadyisa varume zviuru zvishanu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110704"/>
            <a:ext cx="5080000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/>
              <a:t>Ipapo Jesu akatora zvingwa zviya, akavonga, uye akazvigovera kuna vaya vakanga vagara pasi mumwe nomumwe paaida napo. Akaita zvimwe chetezvo nehove.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Johani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Vanhu vanopfuura zviuru zvishanu vakaungana kuti vateerere kudzidzisa kwaJesu.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144000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Asi yaive nguva yelunch. Vanhu vose vakanga vava nenzara, asi vakanga vasina zvokudya, uye vakanga vanehove mbiri chete nezvingwa zvishanu.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878"/>
            <a:ext cx="9144000" cy="5458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21515"/>
            <a:ext cx="9134646" cy="154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Ipapo Jesu akatora chingwa nehove, akavonga, uye akazvigovera kuna vaya vakanga vagara pasi mumwe nomumwe paaida napo.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80" y="5903358"/>
            <a:ext cx="9107238" cy="94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Asi, chimwe chinhu chinoshamisa chakaitika! Vanhu 5 000 vakanga vane zvakakwana zvokuguta!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6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72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Vakazviunganidza, vakazadza matengu gumi nemaviri nezvimedu zvezvingwa zvishanu zvebhari, zvakasara kune avo vakadya.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Chidzidzo Chanhasi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949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Kwatiri hapana nzira yekuita kuti vanhu vanopfuura zviuru zvishanu vazare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nezvingwa zvishanu nehove mbiri.</a:t>
            </a:r>
            <a:r xmlns:a="http://schemas.openxmlformats.org/drawingml/2006/main">
              <a:rPr lang="sn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Asi Jesu, Mwanakomana waMwari, akaita zvishamiso navo.</a:t>
            </a:r>
            <a:r xmlns:a="http://schemas.openxmlformats.org/drawingml/2006/main">
              <a:rPr lang="sn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Zvinonyanya kukosha kuti tive naJesu nguva dzose pane kuti tine chinhu chakawanda kana kuti kwete.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201469"/>
            <a:ext cx="4053592" cy="568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/>
              <a:t>Jesu ndiani?</a:t>
            </a:r>
            <a:r xmlns:a="http://schemas.openxmlformats.org/drawingml/2006/main">
              <a:rPr lang="s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10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>
                <a:solidFill>
                  <a:srgbClr val="0070c0"/>
                </a:solidFill>
              </a:rPr>
              <a:t>Jesu ndiye..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ndiye anogona kutipa zvokudya zvakawanda.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47 Shoko raMwari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400"/>
              <a:t>Happy Birthday kuna Jesu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Mibvunzo Yanhasi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07963" y="8521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05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Zvokudya zvakawanda zvakasara sei pashure pokunge Jesu apa vanhu 5 000 zvokudya?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matengu gumi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matengu gumi nerimwe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767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tswanda gumi nembiri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matengu gumi nematatu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2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n" altLang="ko-KR" sz="2800">
                <a:solidFill>
                  <a:srgbClr val="ff0000"/>
                </a:solidFill>
              </a:rPr>
              <a:t>tswanda gumi nembiri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/>
              <a:t>Ipapo Jesu akatora zvingwa zviya, akavonga, uye akazvigovera kuna vaya vakanga vagara pasi mumwe nomumwe paaida napo. Akaita zvimwe chetezvo nehove.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Johani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Kwete. 66 Shoko raMwari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400"/>
              <a:t>Jesu ari kufamba pamusoro pemvura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314" y="2124741"/>
            <a:ext cx="5079371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24744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/>
              <a:t>Zvino vakati vakwasva masitadhiya* matatu kana matatu nehafu, vakaona Jesu achifamba pamusoro pemvura, achiswedera kuigwa; uye vakatya.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/>
              <a:t>Asi wakati kwavari: Ndini; musatya.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Johani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773" y="5254660"/>
            <a:ext cx="9053611" cy="155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 paakanga achinyengetera ari oga mugomo, vadzidzi vake vakanga vachikwasva igwa vachienda mhiri kwegungwa.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5674"/>
            <a:ext cx="9144000" cy="5162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Pakupedzisira, kwakange kwasviba uye mhepo nemvura zvakawedzera kusimba uye kuoma.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08" y="5439066"/>
            <a:ext cx="9134646" cy="136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“Tarirai uko! Pane ari kufamba pamusoro pemvura!” Vakatya. Mumwe wavo akachema achiti, “Pane munhu ari kufamba pamusoro pemvura!”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"Ndini: musatya!" NdiJesu ari kufamba pamusoro pemvura.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35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Vakashamisika nazvo. Vakagamuchira Jesu mugwa. Vakafunga kuti, “Jesu anofanira kunge ari Mwanakomana waMwari!”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354" y="1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Chidzidzo Chanhasi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0545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29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Kufamba pamusoro pemvura chinhu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hapana anogona kuita.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Asi Jesu akafamba pamusoro pemvura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kuti awane vadzidzi vake.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Nokuti Jesu munhu akakosha,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mwanakomana waMwari.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Tinofanira kutenda zvechokwadi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kuti Jesu Mwanakomana waMwari.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Zvanhasi</a:t>
            </a:r>
            <a:r xmlns:a="http://schemas.openxmlformats.org/drawingml/2006/main">
              <a:rPr altLang="en-US" lang="sn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Shoko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61519"/>
            <a:ext cx="8208912" cy="3380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Pavakasvika mumba, vakaona mwana namai vake Maria, uye vakakotama vakamunamata. Ipapo vakazarura pfuma yavo vakamupa zvipo zvendarama nezvinonhuwira nemura.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66320" y="269682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>
                <a:solidFill>
                  <a:srgbClr val="ff0000"/>
                </a:solidFill>
              </a:rPr>
              <a:t>Jesu ndiani?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8608" y="10598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20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>
                <a:solidFill>
                  <a:srgbClr val="0070c0"/>
                </a:solidFill>
              </a:rPr>
              <a:t>Jesu ndiye..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ndiye anouya kwatiri kuzotibatsira nekutiponesa zvisinei nezvipingaidzo zvatingava nazvo.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Mibvunzo Yanhasi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883667" y="9912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 akauya sei kuvadzidzi vake pakati pegungwa??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kubhururuka pamusoro pemvura..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kupinda muchikepe chinokurumidza…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kushambira..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kufamba pamusoro pemvura..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n" altLang="ko-KR" sz="2800">
                <a:solidFill>
                  <a:srgbClr val="ff0000"/>
                </a:solidFill>
              </a:rPr>
              <a:t>kufamba pamusoro pemvura..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70030"/>
            <a:ext cx="8208912" cy="338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/>
              <a:t>Zvino vakati vakwasva masitadhiya* matatu kana matatu nehafu, vakaona Jesu achifamba pamusoro pemvura, achiswedera kuigwa; uye vakatya.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/>
              <a:t>Asi wakati kwavari: Ndini; musatya.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Johani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67 Shoko raMwari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400"/>
              <a:t>Kupupura kwaPetro kwaKristu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2126466"/>
            <a:ext cx="5232422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/>
              <a:t>Simoni Petro akapindura akati: Ndimi Kristu, Mwanakomana waMwari mupenyu.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Rimwe zuva Jesu akabvunza vadzidzi vake achiti, "Vanhu vanoti Mwanakomana woMunhu ndiani?"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" t="30" r="20" b="60"/>
          <a:stretch>
            <a:fillRect/>
          </a:stretch>
        </p:blipFill>
        <p:spPr>
          <a:xfrm>
            <a:off x="0" y="0"/>
            <a:ext cx="9144000" cy="5683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Vakapindura vakati, “Vamwe vanoti Johani Mubhabhatidzi; vamwe vanoti Eria; neumwe wevaporofita.</a:t>
            </a:r>
            <a:r xmlns:a="http://schemas.openxmlformats.org/drawingml/2006/main">
              <a:rPr lang="sn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0"/>
          <a:stretch>
            <a:fillRect/>
          </a:stretch>
        </p:blipFill>
        <p:spPr>
          <a:xfrm>
            <a:off x="521803" y="250"/>
            <a:ext cx="8100392" cy="570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"Asi iwe?" akabvunza. "Ko munoti ndini ani?"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651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Simoni Petro akapindura akati: Ndimi Kristu, Mwanakomana waMwari mupenyu.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rcRect l="31560" t="48950"/>
          <a:stretch>
            <a:fillRect/>
          </a:stretch>
        </p:blipFill>
        <p:spPr>
          <a:xfrm>
            <a:off x="0" y="-1"/>
            <a:ext cx="9144000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 akadaro nemufaro mukuru. Wareva chokwadi pakupupura kwako! Paruware urwu ndichavaka kereke yangu.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773832" y="0"/>
            <a:ext cx="7596336" cy="558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 paakaberekwa, nyeredzi yakaonekwa kuvanachiremba vokumabvazuva.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Chidzidzo Chanhasi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30483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Petro ainyatsoziva kuti Jesu aiva ani, uye akanyatsopupura nezvaJesu.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 anzwa izvi Jesu akarumbidza Petro nokuda kwokureurura kwake kwakarurama.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Tinofunga kuti Jesu ndiani?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Tinofanira kuziva Jesu chaizvo sezvinotaurwa neBhaibheri, uye tinofanira kureurura nezvaJesu sezvinotaurwa neBhaibheri.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522" y="235315"/>
            <a:ext cx="4053592" cy="572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>
                <a:solidFill>
                  <a:srgbClr val="ff0000"/>
                </a:solidFill>
              </a:rPr>
              <a:t>Jesu ndiani?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205" y="1074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5735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>
                <a:solidFill>
                  <a:srgbClr val="0070c0"/>
                </a:solidFill>
              </a:rPr>
              <a:t>Jesu ndiye..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ndiye anovaka kereke yake pakureurura kwekutenda kwakarurama.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Mibvunzo Yanhasi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0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Petro akati Jesu ndiani?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99606"/>
            <a:ext cx="8424936" cy="513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Kristu, Mwanakomana waMwari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Eriya ane simba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Johani Mubhabhatidzi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Jeremia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682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sn" altLang="ko-KR" sz="2800">
                <a:solidFill>
                  <a:srgbClr val="ff0000"/>
                </a:solidFill>
              </a:rPr>
              <a:t>Kristu, Mwanakomana waMwari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/>
              <a:t>Simoni Petro akapindura akati: Ndimi Kristu, Mwanakomana waMwari mupenyu.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68 Shoko raMwari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400"/>
              <a:t>Nyaya yeBenzi Mupfumi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5" y="1782108"/>
            <a:ext cx="5140665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/>
              <a:t>“Asi Mwari akati kwaari, ‘Iwe benzi, usiku huno chaihwo upenyu hwako huchatorwa kubva kwauri.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Ruka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 akati, “Upenyu hwomunhu hahunei nezvaanazvo.”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67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Uye Jesu akatiudza imwe nyaya.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Ndezvemurume mupfumi benzi.</a:t>
            </a:r>
            <a:r xmlns:a="http://schemas.openxmlformats.org/drawingml/2006/main">
              <a:rPr lang="sn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373216"/>
            <a:ext cx="9144000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Mupfumi akafara kuvaka imba hombe yekuchengetera pfuma yake nezviyo. "Ndaunganidza zvokudya zvakawanda mudura, mweya wangu, zvino fara iwe!"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8641"/>
            <a:ext cx="9144000" cy="5399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Ipapo Mwari akaudza mupfumi.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"Uri benzi iwe! Ndikatora hupenyu hwako nhasi, pfuma yako yese ichava yaani?"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“Nyeredzi iyi inoonekwa panozvarwa mambo! Ngatitevere nyeredzi!” Vanachiremba vakatanga kutevera nyeredzi.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7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 akapedza kutaura akati.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Usazviunganidzira fuma, asi Mwari; ita nepaunogona napo kubatsira vanoshaiwa.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191"/>
            <a:ext cx="9144000" cy="5441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Chidzidzo Chanhasi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4686" y="8147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5602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90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Mari yako inoshandiswa nei?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Iri kushandiswa kugutsa iwe chete here?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Mari inofanira kushandiswa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nokuda kwokubwinya kwaMwari.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Tiri vanhu veumambo hwaMwari. Naizvozvo, zvakafanira kuti isu tibatsire vanhu vanoshaya nemari yedu pachedu.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/>
              <a:t>Jesu ndiani?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039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>
                <a:solidFill>
                  <a:srgbClr val="0070c0"/>
                </a:solidFill>
              </a:rPr>
              <a:t>Jesu..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ndiye muridzi weupenyu hwose, uye wepfuma yose.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Mibvunzo Yanhasi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3373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Mupfumi benzi akaitei nokuda kwemweya wake?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Aibatsira varombo.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Ainamata Mwari.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Akaparidza vhangeri.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Akachengeta pfuma yakawanda.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n" altLang="ko-KR" sz="2800">
                <a:solidFill>
                  <a:srgbClr val="ff0000"/>
                </a:solidFill>
              </a:rPr>
              <a:t>Akachengeta pfuma yakawanda.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/>
              <a:t>“Asi Mwari akati kwaari, ‘Iwe benzi, usiku huno chaihwo upenyu hwako huchatorwa kubva kwauri.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Ruka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Kwete. 69 Shoko raMwari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400"/>
              <a:t>Kutsvaga Gwai Rakarasika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62463" y="1782108"/>
            <a:ext cx="5181537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83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/>
              <a:t>Ndinokuudzai kuti kuchava nomufaro mukuru kudenga pamusoro pomutadzi mumwe chete anotendeuka, kupfuura pamusoro pavakarurama makumi mapfumbamwe navapfumbamwe vasingafaniri kutendeuka.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Ruka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Rimwe zuva gwai rakasiyiwa riri roga, rakaparadzaniswa nemakwai eshamwari dzaro.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" y="1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57" y="5780781"/>
            <a:ext cx="9053611" cy="106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Mufudzi akaverenga makwai ndokuona kuti rimwe pamazana zana rakanga ranyangarika!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78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Mufudzi akasiya makwai 99 akaenda kunotsvaka rakanga rarasika.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146"/>
            <a:ext cx="9144000" cy="5668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73216"/>
            <a:ext cx="9070726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Nyeredzi yakamira pamusoro pezvipfuwo zveBhetrehema. Bhaibheri rakanga raprofita kuti Jesu akaberekerwa muBhetrehema.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Mufudzi akawana gwai rakanga rarasika.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Mufudzi akauya kumba nemakwai achifara uye akaita mabiko makuru.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66" y="5464973"/>
            <a:ext cx="9107238" cy="137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 akapedza kutaura akati.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“Sezvinoita mufudzi achida kuwana gwai rakarasika;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Mwari anofadzwa nokutendeuka kwomutadzi mumwe chete.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Chidzidzo Chanhasi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65208" y="10759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7504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Mufudzi aifanira kuzvipira zvisingaverengeki kuti awane gwai rakarasika.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akapa upenyu hwake kuti atiponese.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Tinofanira kutenda Jesu nekutiponesa segwai rakarasika.</a:t>
            </a:r>
            <a:r xmlns:a="http://schemas.openxmlformats.org/drawingml/2006/main">
              <a:rPr lang="sn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4948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/>
              <a:t>Jesu ndiani?</a:t>
            </a:r>
            <a:r xmlns:a="http://schemas.openxmlformats.org/drawingml/2006/main">
              <a:rPr lang="s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>
                <a:solidFill>
                  <a:srgbClr val="0070c0"/>
                </a:solidFill>
              </a:rPr>
              <a:t>Jesu</a:t>
            </a:r>
            <a:r xmlns:a="http://schemas.openxmlformats.org/drawingml/2006/main">
              <a:rPr lang="sn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sn" altLang="ko-KR" sz="3600">
                <a:solidFill>
                  <a:srgbClr val="0070c0"/>
                </a:solidFill>
              </a:rPr>
              <a:t>iri..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ndiye anofarira kutendeuka kwedu kubva kuzvivi.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1596" y="211020"/>
            <a:ext cx="4053592" cy="69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Mibvunzo Yanhasi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286" y="893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Chii chisina kuitwa nomufudzi paaitsvaka gwai rakarasika?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Akasiya makwai makumi mapfumbamwe nemapfumbamwe kuti atsvage rakarasika.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Akafara kuwana akanga arasika.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Akatenga gwai idzva.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Akadaidza vanhu kuti vauye kumabiko.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n" altLang="ko-KR" sz="2800">
                <a:solidFill>
                  <a:srgbClr val="ff0000"/>
                </a:solidFill>
              </a:rPr>
              <a:t>Akatenga gwai idzva.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74408"/>
            <a:ext cx="8208912" cy="283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/>
              <a:t>Ndinokuudzai kuti kuchava nomufaro mukuru kudenga pamusoro pomutadzi mumwe chete anotendeuka, kupfuura pamusoro pavakarurama makumi mapfumbamwe navapfumbamwe vasingafaniri kutendeuka.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Ruka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70 Shoko raMwari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400"/>
              <a:t>Nyaya yomuSamaria Akanaka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40"/>
          <a:stretch>
            <a:fillRect/>
          </a:stretch>
        </p:blipFill>
        <p:spPr>
          <a:xfrm>
            <a:off x="3995935" y="1782108"/>
            <a:ext cx="5145603" cy="4111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52237"/>
            <a:ext cx="8208912" cy="393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/>
              <a:t>Ndoupiko wavatatu ava waunofunga kuti waiva muvakidzani waiye wakawira mumaoko amakororo?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/>
              <a:t>Nyanzvi yomutemo yakapindura ichiti, "Ndiye akamunzwira tsitsi." Jesu akati kwaari: Enda, unoita saizvozvo.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Ruka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85" y="5312564"/>
            <a:ext cx="9053611" cy="1553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Mumwe murume paakanga achifamba ari oga, akasangana nemakororo. Vakamubvisa nguo dzake, vakamurova vakaenda, vakamusiya oda kufa.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7398" y="-1"/>
            <a:ext cx="9136602" cy="5229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2404"/>
            <a:ext cx="9053611" cy="155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Zvino zvakaitika kuti muprista akamuona ari munzira, iye akamunyenyeredza. Ndizvo zvakaitawo muRevhi.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0"/>
          <a:stretch>
            <a:fillRect/>
          </a:stretch>
        </p:blipFill>
        <p:spPr>
          <a:xfrm>
            <a:off x="0" y="6656"/>
            <a:ext cx="4499992" cy="5222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70"/>
          <a:stretch>
            <a:fillRect/>
          </a:stretch>
        </p:blipFill>
        <p:spPr>
          <a:xfrm flipH="1">
            <a:off x="4644006" y="6656"/>
            <a:ext cx="4499991" cy="5222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Mukati mematanga ezvipfuwo muBhetrehema makanga mune Maria, Josefa, uye mucheche Jesu, uyo akauya kupasi samambo.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Chechitatu, mumwe muSamariya akamuona. VaSamaria vaive vanhu vaive vasingadi vaJudha.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0" y="0"/>
            <a:ext cx="9144000" cy="568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Asi, muSamaria akamunzwira tsitsi, naizvozvo akabatwa ndokumutarisira zvakanaka.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90"/>
          <a:stretch>
            <a:fillRect/>
          </a:stretch>
        </p:blipFill>
        <p:spPr>
          <a:xfrm>
            <a:off x="0" y="2214"/>
            <a:ext cx="9144000" cy="565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6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 akati: “Vanhu vaMwari, panguva ipi neipi, vanofanira kuva muvakidzani akanaka anobatsira vanoshayiwa.”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4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Chidzidzo Chanhasi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5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5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Vaprista navaRevhi vaiita sezviri pachena, vari pedyo naMwari, asi vakanga vasingadi mumwe munhu.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MuSamaria, nechokumusoro, airatidzika kuva asiri pedyo naMwari, asi akanga ari muvakidzani akanaka aida vamwe.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Tinofanirawo kuva vaya vanobatsira vavakidzani vedu vanoshayiwa kana tiri pedyo naMwari.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8025"/>
            <a:ext cx="4053592" cy="569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/>
              <a:t>Jesu ndiani?</a:t>
            </a:r>
            <a:r xmlns:a="http://schemas.openxmlformats.org/drawingml/2006/main">
              <a:rPr lang="s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4496" y="888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>
                <a:solidFill>
                  <a:srgbClr val="0070c0"/>
                </a:solidFill>
              </a:rPr>
              <a:t>Jesu ndiye..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 tinomanikidzwa kufira zvivi zvedu, sezvakaita vakabirwa.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Asi Jesu ndiye akatiponesa kubva mumamiriro ezvinhu akaipa aya.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Mibvunzo Yanhasi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8183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183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Mupristi nomuRevhi vakaitei pavakaona murume akanga abirwa?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Vakamunyengeterera.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Jehovha akarapa mavanga ake.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Vakamuendesa kuchipatara.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Vakapfuura naye mhiri.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n" altLang="ko-KR" sz="2800">
                <a:solidFill>
                  <a:srgbClr val="ff0000"/>
                </a:solidFill>
              </a:rPr>
              <a:t>Vakapfuura naye mhiri.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08220"/>
            <a:ext cx="8208912" cy="393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/>
              <a:t>Ndoupiko wavatatu ava waunofunga kuti waiva muvakidzani waiye wakawira mumaoko amakororo?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/>
              <a:t>Nyanzvi yomutemo yakapindura ichiti, "Ndiye akamunzwira tsitsi." Jesu akati kwaari: Enda, unoita saizvozvo.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Ruka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71 Shoko raMwari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143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400"/>
              <a:t>Maria naMarita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71392" y="1484784"/>
            <a:ext cx="5618820" cy="4518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4000"/>
              <a:t>asi chinhu chimwe chete chinodiwa. Maria asarudza chiri nani, uye haachachitorerwi.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Ruka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 akakokwa kumba kwaMaria naMarita.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74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Vanachiremba vokuMabvazuva vakapa Jesu ndarama, rusenzi, uye mura zvavakanga vagadzira sechipo. “Ndinokutendai Jesu nokuuya kwenyu munyika ino!”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08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Marita paaishanda, Mariya akanyatsoteerera Jesu.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5136"/>
            <a:ext cx="9144000" cy="571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52" y="5733256"/>
            <a:ext cx="9144000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"I can't believe Mary rega ndishande ndega ndiri busy kudaro," akadaro Martha.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-9952" y="0"/>
            <a:ext cx="9144000" cy="5733256"/>
            <a:chOff x="-9952" y="0"/>
            <a:chExt cx="9144000" cy="573325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952" y="0"/>
              <a:ext cx="9144000" cy="5733256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7956376" y="116632"/>
              <a:ext cx="864096" cy="1152128"/>
            </a:xfrm>
            <a:prstGeom prst="ellipse">
              <a:avLst/>
            </a:prstGeom>
            <a:solidFill>
              <a:srgbClr val="eee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178017"/>
            <a:ext cx="9134646" cy="1554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Pakupedzisira, Marita akanyunyuta kuna Jesu. "Jesu regedzai Maria aende. Ndine basa rakawandisa ndega."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4550" y="332656"/>
            <a:ext cx="5314900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 akati, "Usanyanya kuita zvakawanda. Maria anofarira kuteerera, saka anoramba achiteerera."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Chidzidzo Chanhasi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2417" y="-2353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5202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Marita akafunga kuti zvakanga zvisina kunaka kuti Mariya ateerere Jesu pavaiva nezvakawanda zvokuita.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Asi Jesu akavadzidzisa kuti kuteerera Jesu kwaikosha kupfuura chero chinhu chipi zvacho.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Nguva yokuteerera nokudzidza Bhaibheri ndiyo nguva inokosha zvikuru kwatiri.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Hatifaniri kunyimwa nguva yokuteerera nokudzidza kubva muBhaibheri.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4107" y="233872"/>
            <a:ext cx="4053592" cy="57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/>
              <a:t>Jesu ndiani?</a:t>
            </a:r>
            <a:r xmlns:a="http://schemas.openxmlformats.org/drawingml/2006/main">
              <a:rPr lang="s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1861" y="1049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972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>
                <a:solidFill>
                  <a:srgbClr val="0070c0"/>
                </a:solidFill>
              </a:rPr>
              <a:t>Jesu ndiye..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ndiye anoda vanonzwa shoko raMwari.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Mibvunzo Yanhasi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5227" y="614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406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Mariya akaitei Marita paaishanda chaizvo?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Akanyengetera.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Akateerera kushoko raJesu.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Akanga akarara.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Akabatsira Martha zvakasimba.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5916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sn" altLang="ko-KR" sz="2800">
                <a:solidFill>
                  <a:srgbClr val="ff0000"/>
                </a:solidFill>
              </a:rPr>
              <a:t>Akateerera kushoko raJesu.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4000"/>
              <a:t>asi chinhu chimwe chete chinodiwa. Maria asarudza chiri nani, uye haachachitorerwi.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Ruka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n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Kwaigara mhandara yainzi Mariya muGarireya, muIsraeri. Akanga avimbiswa kuroorwa nejaya rainzi Josefa.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0213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/>
              <a:t>Chidzidzo Chanhasi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9389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24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Vanachiremba vakauya kuzonamata Jesu, Mambo, kunyange kure neIsraeri.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 ndiye mambo chaiye wevanhu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pasi rose.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 ndimambo wanguwo.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Tinofanira kurarama hupenyu hwekunamata nekutevera Jesu, anova Mambo nguva dzose.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0016"/>
            <a:ext cx="4053592" cy="568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/>
              <a:t>Jesu ndiani?</a:t>
            </a:r>
            <a:r xmlns:a="http://schemas.openxmlformats.org/drawingml/2006/main">
              <a:rPr altLang="en-US" lang="s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rgbClr val="0070c0"/>
                </a:solidFill>
              </a:rPr>
              <a:t>Jesu..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akakodzera kuti tinamate.</a:t>
            </a:r>
            <a:r xmlns:a="http://schemas.openxmlformats.org/drawingml/2006/main">
              <a:rPr altLang="en-US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5029"/>
            <a:ext cx="4053592" cy="69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Zvanhasi</a:t>
            </a:r>
            <a:r xmlns:a="http://schemas.openxmlformats.org/drawingml/2006/main">
              <a:rPr altLang="en-US" lang="sn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993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8860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Nderipi risina kugamuchira Jesu sechipo chekuzvarwa?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goridhe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rusenzi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komputa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n" sz="2800">
                <a:solidFill>
                  <a:srgbClr val="ff0000"/>
                </a:solidFill>
              </a:rPr>
              <a:t>komputa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Zvanhasi</a:t>
            </a:r>
            <a:r xmlns:a="http://schemas.openxmlformats.org/drawingml/2006/main">
              <a:rPr altLang="en-US" lang="sn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Shoko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56792"/>
            <a:ext cx="8208912" cy="338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Pavakasvika mumba, vakaona mwana namai vake Maria, uye vakakotama vakamunamata. Ipapo vakazarura pfuma yavo vakamupa zvipo zvendarama nezvinonhuwira nemura.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Aihwa.</a:t>
            </a:r>
            <a:r xmlns:a="http://schemas.openxmlformats.org/drawingml/2006/main">
              <a:rPr lang="s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48 Shoko raMwari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78488" y="1837077"/>
            <a:ext cx="3931114" cy="20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400"/>
              <a:t>Mucheche Jesu Akatizira kuIjipiti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92060"/>
            <a:ext cx="8208912" cy="3937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Vakati vaenda, mutumwa waShe akazviratidza kuna Josefa mukurota. “Muka, tora mwana namai vake utizire kuIjipiti. Gara ikoko kusvikira ndakuudza kuti, nokuti Herodhi achatsvaka mwana kuti amuuraye.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Herodhe, mambo waIsraeri, akanzwa nhau yokuberekwa kwaJesu kupfurikidza navaMagi, akaronga kuuraya Jesu.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9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496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Zvisinei, Mwari, uyo aiziva rangano yose yaHerodhe, akarota muchiroto kuti vachenjeri vabve pana Herodhi.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1849"/>
            <a:ext cx="9144000" cy="5241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Uyewo, murume waMariya, Josefa, akanzwa ngirozi ichiti mukurota: “Tizira kuIjipiti. Herodhi ava kuda kuuraya Jesu.”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Paakanzwa izvozvo, Josefa akatora Mariya nomwana Jesu ndokutiza Herodhi achienda kuIjipiti.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5"/>
          <a:stretch>
            <a:fillRect/>
          </a:stretch>
        </p:blipFill>
        <p:spPr>
          <a:xfrm>
            <a:off x="0" y="0"/>
            <a:ext cx="9144000" cy="5857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Rimwe zuva ngirozi yakazviratidza kuna Maria. “Kwaziwai, imi mune nyasha! Jehovha anewe.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www.lifebook.co.kr/final/infoimg/birth_1.jpg" id="1026" name="Picture 2"/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"/>
          <a:stretch/>
        </p:blipFill>
        <p:spPr bwMode="auto">
          <a:xfrm flipH="1">
            <a:off x="0" y="-1"/>
            <a:ext cx="9127908" cy="58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15927"/>
            <a:ext cx="8963222" cy="178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Munguvayo, Herodhe, uyo aiziva kuti akanga anyengerwa navaMagi, akarayira kuti vacheche vose vomuBheterehema vaurayiwe. Jesu aifanira kugara muIjipiti kusvikira Herodhi afa.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871"/>
            <a:ext cx="9144000" cy="5078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Chidzidzo Chanhasi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29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Vafudzi navaMagi vakaziva kuti Jesu akanga ari ani.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Zvisinei, mambo Herodhi haana kuziva Jesu. Uyezve, nemhaka yokukara kwake, akaita zvivi zvoutsinye kuedza kuuraya Jesu.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Kune vanhu vakawanda munyika vanoramba kunzwa nezvaJesu.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Icho chivi chakakomba zvikuru.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574" y="218470"/>
            <a:ext cx="4053592" cy="57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/>
              <a:t>Jesu ndiani?</a:t>
            </a:r>
            <a:r xmlns:a="http://schemas.openxmlformats.org/drawingml/2006/main">
              <a:rPr altLang="en-US" lang="s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rgbClr val="0070c0"/>
                </a:solidFill>
              </a:rPr>
              <a:t>Jesu..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ndivo vasingakoni kumisa nesimba remunhu.</a:t>
            </a:r>
            <a:r xmlns:a="http://schemas.openxmlformats.org/drawingml/2006/main">
              <a:rPr altLang="en-US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Mibvunzo Yanhasi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923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88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akatizira kupi Herodhi?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Egypt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America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Korea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Isreal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611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sn" sz="2800">
                <a:solidFill>
                  <a:srgbClr val="ff0000"/>
                </a:solidFill>
              </a:rPr>
              <a:t>Egypt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68760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Vakati vaenda, mutumwa waShe akazviratidza kuna Josefa mukurota. “Muka, tora mwana namai vake utizire kuIjipiti. Gara ikoko kusvikira ndakuudza kuti, nokuti Herodhi achatsvaka mwana kuti amuuraye.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49 Shoko raMwari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400"/>
              <a:t>Mukomana Jesu paTemberi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88840"/>
            <a:ext cx="5033374" cy="381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"Manga muchinditsvagei?" akabvunza. Manga musingazivi here kuti ndinofanira kunge ndiri mumba maBaba vangu?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Ruka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PaPaseka, Jesu paakanga ava nemakore 12, iye nevabereki vake vakauya kutemberi muJerusarema.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Vari munzira kubva kutemberi muJerusarema, Josefa naMariya havana kukwanisa kuwana Jesu.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531"/>
            <a:ext cx="9127908" cy="5762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Josefa naMariya vakadzokera kutemberi kuJerusarema kunotsvaka Jesu.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n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“Maria, uchabereka mwanakomana uye unofanira kumutumidza zita rokuti Jesu.” Aitya nhau iyi.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2984" y="4949016"/>
            <a:ext cx="8963222" cy="179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“Hamuna kuziva here kuti ndaiva mumba mababa vangu?” Jesu akanga achikurukura nevadzidzisi veBhaibheri mutemberi uye vose vakashamiswa nouchenjeri hwaJesu.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Kubva ipapo, mukomana Jesu akawedzera kuda Mwari nevanhu sezvo uchenjeri hwake nourefu hwake zvinokura.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8"/>
          <a:stretch>
            <a:fillRect/>
          </a:stretch>
        </p:blipFill>
        <p:spPr>
          <a:xfrm>
            <a:off x="-19886" y="-1"/>
            <a:ext cx="9163886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Chidzidzo Chanhasi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Mukomana Jesu akaziva kubvira achiri muduku kuti akanga ari Mwanakomana waMwari. Uye kugadzirira nemoyo wese hupenyu seMuponesi.</a:t>
            </a:r>
            <a:r xmlns:a="http://schemas.openxmlformats.org/drawingml/2006/main">
              <a:rPr altLang="en-US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Kunyangwe isu tiri vadiki,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tinofanira kurangarira zvakajeka kuti tiri vana vaMwari.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Saka tinofanira kuratidza Mwari nevanhu kuti tiri kurarama sevana vaMwari.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rgbClr val="ff0000"/>
                </a:solidFill>
              </a:rPr>
              <a:t>Jesu ndiani?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rgbClr val="0070c0"/>
                </a:solidFill>
              </a:rPr>
              <a:t>Jesu..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Mwanakomana waMwari, asi akaratidza muenzaniso wokuzvininipisa uye wokuteerera vabereki vokunyama.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Mibvunzo Yanhasi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0106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akarasika aivepi?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mukati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chimbuzi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mumuzinda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mukati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temberi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mumba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sn" sz="2800">
                <a:solidFill>
                  <a:srgbClr val="ff0000"/>
                </a:solidFill>
              </a:rPr>
              <a:t>mutemberi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"Manga muchinditsvagei?" akabvunza. Manga musingazivi here kuti ndinofanira kunge ndiri mumba maBaba vangu?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Ruka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50 Shoko raMwari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400"/>
              <a:t>Kubhabhatidzwa kwaJesu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782108"/>
            <a:ext cx="5364088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980728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Inzwi rounodana murenje, richiti: Gadzirai nzira yaShe, ruramisai migwagwa yake.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Uye saizvozvo Johani akauya, achibhabhatidza murenje uye achiparidza rubhabhatidzo rwokutendeuka kuti vanhu varegererwe zvivi.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 paakanga ava namakore makumi matatu, mumwe murume akanga asingazikanwi akaonekwa murenje akapfeka nguwo dzengamera achidya mhashu nouchi hwomusango.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3"/>
            <a:ext cx="9127908" cy="5400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62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Zita rake ainzi Johane Mubapatidzi. Akadana vanhu kuti vatendeuke uye vabhabhatidzwe nokuti Muponesi aizouya.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n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Asi, akateerera shoko raMwari. “Ndiri muranda waJehovha. Ngazviitike kwandiri sezvamareva.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15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'Ndauya kuzogadzirira mumwe munhu anouya shure kwangu!'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Johane Mubapatidzi akanga achigadzirira nzira yaJesu.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1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712" y="5407070"/>
            <a:ext cx="8963222" cy="137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 akauyawo kuzobhabhatidzwa naJohane mubhabhatidzi.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“Tarirai! Gwayana raMwari, rinobvisa chivi chenyika!” Johane Mubapatidzi akazivisa Jesu zvinonzwika.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42118"/>
            <a:ext cx="896322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 paakabhabhatidzwa naJohani, inzwi rakabva kudenga noMweya Mutsvene richiburukira paari senjiva richiti: “Ndiwe Mwanakomana wangu, wandinoda; ndinofara newe.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Chidzidzo Chanhasi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3819" y="936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51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Johane Mubapatidzi haana kuzvikwidziridza.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Akazvipira hupenyu hwake kusuma Jesu zvakazara.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Ndiri kuraramira ani?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SaJohane mubhabhatidzi tinofanira kurarama hupenyu hunosimudzira nekuzivisa Jesu pane kuzvitutumadza nekundisimudzira.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312042"/>
            <a:ext cx="4053592" cy="571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/>
              <a:t>Jesu ndiani?</a:t>
            </a:r>
            <a:r xmlns:a="http://schemas.openxmlformats.org/drawingml/2006/main">
              <a:rPr altLang="en-US" lang="s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rgbClr val="0070c0"/>
                </a:solidFill>
              </a:rPr>
              <a:t>Jesu..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ndiye ega mwanakomana waMwari.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Mibvunzo Yanhasi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715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900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Chii chakaburuka kubva kudenga pakabhabhatidzwa Jesu??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gunguwo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Mweya Mutsvene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mhou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shiri duku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376" y="3543979"/>
            <a:ext cx="8712968" cy="51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sn" sz="2800">
                <a:solidFill>
                  <a:srgbClr val="ff0000"/>
                </a:solidFill>
              </a:rPr>
              <a:t>Mweya Mutsvene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124744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Inzwi rounodana murenje, richiti: Gadzirai nzira yaShe, ruramisai migwagwa yake.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Uye saizvozvo Johani akauya, achibhabhatidza murenje uye achiparidza rubhabhatidzo rwokutendeuka kuti vanhu varegererwe zvivi.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412776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51 Shoko raMwari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400"/>
              <a:t>Jesu akaedzwa naSatani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82593" y="1412776"/>
            <a:ext cx="4973757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akati kwaari: Ibva kwandiri, Satani, nekuti kwakanyorwa kuchinzi: Namata Ishe, Mwari wako, umushumire iye oga.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Mushure mokunge Jesu atsanya uye anyengetera mazuva makumi mana, Satani akazviratidza uye akamuedza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274" y="2054799"/>
            <a:ext cx="4282702" cy="3822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2528" y="2777904"/>
            <a:ext cx="4368989" cy="3099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n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Saka, kunyange zvazvo akanga ari mhandara, akava nepamuviri. Zita remwana uyu ndiJesu. Ndiye Mwanakomana waMwari achaponesa vanhu vose pazvivi zvavo muneramangwana.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5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64718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445224"/>
            <a:ext cx="9054634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“Une nzara here? Gadzira keke remupunga nedombo iri udye! Satani akaita muedzo wekutanga. Asi Jesu akakunda muedzo neshoko raMwari.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72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473005"/>
            <a:ext cx="907072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“Chibva wasvetuka kubva pano! Kana uri Mwanakomana waMwari, haungafi.” Satani akaedza Jesu kechipiri ari pamusoro petemberi.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8963222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Panguva iyi akatora Jesu akaenda naye kugomo refu refu uye akaratidza Jesu umambo hwose hwenyika akati, “Kana ukandikotamira, ndichakupa zvose izvi!” Asi Jesu akaramba muedzo wechitatu neShoko raMwari.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896322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Pakupedzisira, Jesu akakunda miedzo yose yaSatani. Mwari akafadzwa naJesu uyo akanga akunda miedzo yose.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Chidzidzo Chanhasi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7999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 aive Mwanakomana waMwari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Asi sesu, akaedzwa naSatani.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Asi neShoko raMwari, Jesu akakunda muedzo waSatani.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Satani achiri kutiedza.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Zvisinei, saJesu, tinogona kukunda muedzo waSatani neshoko raMwari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rgbClr val="ff0000"/>
                </a:solidFill>
              </a:rPr>
              <a:t>Jesu ndiani?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rgbClr val="0070c0"/>
                </a:solidFill>
              </a:rPr>
              <a:t>Jesu..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ndiye mubatsiri wedu kukunda miedzo yatinosangana nayo. Uye ndiye anonzwisisa matambudziko ose atinosangana nawo uye anotibatsira kuti tikunde.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Mibvunzo Yanhasi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105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-214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Satani akapa Jesu miedzo mingani?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imwe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maviri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zvitatu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sn" sz="2800">
                <a:solidFill>
                  <a:srgbClr val="ff0000"/>
                </a:solidFill>
              </a:rPr>
              <a:t>zvitatu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akati kwaari: Ibva kwandiri, Satani, nekuti kwakanyorwa kuchinzi: Namata Ishe, Mwari wako, umushumire iye oga.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8" y="1410539"/>
            <a:ext cx="3025040" cy="359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52 Shoko raMwari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400"/>
              <a:t>Mvura</a:t>
            </a:r>
            <a:r xmlns:a="http://schemas.openxmlformats.org/drawingml/2006/main">
              <a:rPr lang="sn" altLang="en-US" sz="4400"/>
              <a:t> </a:t>
            </a:r>
            <a:r xmlns:a="http://schemas.openxmlformats.org/drawingml/2006/main">
              <a:rPr lang="sn" altLang="ko-KR" sz="4400"/>
              <a:t>Yakashandurwa kuita Waini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484784"/>
            <a:ext cx="5033374" cy="4475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Ichi, chiratidzo chokutanga chezvishamiso zvake, Jesu akaita paKana yomuGarirea. Iye nokudaro akaratidzira mbiri yake, uye vadzidzi vake vakatenda maari.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Johani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77600"/>
            <a:ext cx="4053592" cy="696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Chidzidzo Chanhasi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97120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Maria aitya kuva nemwanakomana kunyange zvazvo akanga asina kuroorwa.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Zvisinei, akagamuchira uye akateerera shoko raMwari nokutenda.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Tinogona kutya kana tikatenda uye tikateerera Shoko raMwari. Asi kufanana nokureurura kwaMaria, tinofanira kubvuma kuti “Ngazviitike kwandiri sezvamareva.”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88421"/>
            <a:ext cx="8963222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Muchato wakaitwa paKana yeGarireya. Jesu navadzidzi vake vakanga vakokwawo kumuchato.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360" y="0"/>
            <a:ext cx="9147360" cy="5788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5858108"/>
            <a:ext cx="9054634" cy="94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Asi paiva nedambudziko. Waini yakanga yapera. Pasina waini, haugone kuita mabiko.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633" y="-7310"/>
            <a:ext cx="9146633" cy="5812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 akaita kuti varanda vaiva mumba vadire mvura muchirongo. Varanda vakaita zvavakakumbira.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2412" y="0"/>
            <a:ext cx="9176412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Pashure pacho, mvura yaiva muchirongo yakatorwa kuti iravire. Mvura yaiva muchirongo yakashandurwa kuita waini inonaka kwazvo.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8872"/>
            <a:ext cx="9108504" cy="581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042118"/>
            <a:ext cx="9054634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Vaenzi vakaravira waini uye vakashamisika. Vakapiwa waini inonaka kupfuura yokutanga, uye nemhaka yechishamiso chaJesu, mutambo wacho waigona kuva unofadza zvikuru.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4941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Chidzidzo Chanhasi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7940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Munguva yaJesu, waini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chainyanya kukosha pamabiko.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 akashandura mvura kuti ive waini uye akapa zvaidiwa pamutambo.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Kwatiri, Jesu ndiye anokosha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sewaini pamutambo.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Tinofanira kurangarira nyasha dzaJesu uyo akazvipa kwatiri.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459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/>
              <a:t>WHO</a:t>
            </a:r>
            <a:r xmlns:a="http://schemas.openxmlformats.org/drawingml/2006/main">
              <a:rPr altLang="en-US" lang="sn" sz="3200"/>
              <a:t> </a:t>
            </a:r>
            <a:r xmlns:a="http://schemas.openxmlformats.org/drawingml/2006/main">
              <a:rPr altLang="ko-KR" lang="sn" sz="3200"/>
              <a:t>ndizvo</a:t>
            </a:r>
            <a:r xmlns:a="http://schemas.openxmlformats.org/drawingml/2006/main">
              <a:rPr altLang="en-US" lang="sn" sz="3200"/>
              <a:t> </a:t>
            </a:r>
            <a:r xmlns:a="http://schemas.openxmlformats.org/drawingml/2006/main">
              <a:rPr altLang="ko-KR" lang="sn" sz="3200"/>
              <a:t>Jesu?</a:t>
            </a:r>
            <a:r xmlns:a="http://schemas.openxmlformats.org/drawingml/2006/main">
              <a:rPr altLang="en-US" lang="s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rgbClr val="0070c0"/>
                </a:solidFill>
              </a:rPr>
              <a:t>Jesu ndiye..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ndiye mufaro wedu, sewaini yemabiko.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Mibvunzo Yanhasi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3399" y="928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28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akashandura mvura kuita chii?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mukaka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muto weorenji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chingwa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waini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n" sz="2800">
                <a:solidFill>
                  <a:srgbClr val="ff0000"/>
                </a:solidFill>
              </a:rPr>
              <a:t>waini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Ichi, chiratidzo chokutanga chezvishamiso zvake, Jesu akaita paKana yomuGarirea. Iye nokudaro akaratidzira mbiri yake, uye vadzidzi vake vakatenda maari.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Johani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53 Shoko raMwari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400"/>
              <a:t>Nikodhimo akauya kuna Jesu usiku.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16832"/>
            <a:ext cx="5030566" cy="4054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8783" y="312042"/>
            <a:ext cx="405359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sn" sz="3200">
                <a:solidFill>
                  <a:srgbClr val="FF0000"/>
                </a:solidFill>
              </a:rPr>
              <a:t>Jesu ndiani?</a:t>
            </a:r>
            <a:endParaRPr xmlns:a="http://schemas.openxmlformats.org/drawingml/2006/main" altLang="en-US" dirty="0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sn" sz="3600">
                <a:solidFill>
                  <a:srgbClr val="0070C0"/>
                </a:solidFill>
              </a:rPr>
              <a:t>Jesu ndiye..</a:t>
            </a:r>
            <a:endParaRPr xmlns:a="http://schemas.openxmlformats.org/drawingml/2006/main" altLang="en-US" dirty="0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akauya panyika seMuponesi wedu.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akapindura akati, “Ndinokuudza chokwadi, hakuna munhu angapinda muumambo hwaMwari kana asina kuberekwa nemvura noMweya.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Johani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788421"/>
            <a:ext cx="9053611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Kwakanga kuno mumwe murume ainzi Nikodhimo, akanga ari mudzidzisi wavaIsraeri.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Iye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akauya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bvunza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husiku.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64"/>
          <a:stretch>
            <a:fillRect/>
          </a:stretch>
        </p:blipFill>
        <p:spPr>
          <a:xfrm>
            <a:off x="1331640" y="188640"/>
            <a:ext cx="6480720" cy="5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“Ndingapinda sei muumambo hwaMwari?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“Kana usina kuzvarwa patsva, haungagoni kupinda muumambo hwaMwari. Jesu akapindura akati.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929" y="0"/>
            <a:ext cx="6585768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7072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Haana kunzwisisa kuti aifanira kuzvarwa patsva. “Ndodzokera mudumbu ramai vangu ndokubudazve here?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8451" y="3950"/>
            <a:ext cx="7344816" cy="544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537874"/>
            <a:ext cx="9107238" cy="128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“Mudzimu, kwete muviri, unofanira kuberekwa patsva. “Munhu anogona kuzvarwa patsva nemvura noMweya Mutsvene.” Jesu akapindura akati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85" y="0"/>
            <a:ext cx="72008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786100"/>
            <a:ext cx="90546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“Unofanira kutenda mandiri ugoponeswa. Jesu akaudza Nikodhimo chakavanzika chekuzvarwa patsva.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110" y="93932"/>
            <a:ext cx="7498962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Zvanhasi</a:t>
            </a:r>
            <a:r xmlns:a="http://schemas.openxmlformats.org/drawingml/2006/main">
              <a:rPr altLang="en-US" lang="sn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Chidzidzo</a:t>
            </a:r>
            <a:r xmlns:a="http://schemas.openxmlformats.org/drawingml/2006/main">
              <a:rPr altLang="en-US" lang="sn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90872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Kana uchitenda muna Jesu,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mweya wako uchazvarwa patsva.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Avo vanotenda muna Jesu vanozvarwa patsva uye iwe uchava</a:t>
            </a:r>
            <a:r xmlns:a="http://schemas.openxmlformats.org/drawingml/2006/main">
              <a:rPr altLang="en-US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kuvenga chivi uye kuda Mwari.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Wakazvarwa patsva here?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Tinotenda muna Jesu uye tinozvarwa patsva. Saka tinofanira kuyeuka kuti tiri vanhu vakasiyana nenyika.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04502" y="188070"/>
            <a:ext cx="4053592" cy="5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/>
              <a:t>Jesu ndiani?</a:t>
            </a:r>
            <a:r xmlns:a="http://schemas.openxmlformats.org/drawingml/2006/main">
              <a:rPr altLang="en-US" lang="s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247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22554" y="864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rgbClr val="0070c0"/>
                </a:solidFill>
              </a:rPr>
              <a:t>Jesu ndiye..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</a:t>
            </a:r>
            <a:r xmlns:a="http://schemas.openxmlformats.org/drawingml/2006/main">
              <a:rPr altLang="en-US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ndiye anoita kuti avo vanotenda maari vave vakarurama uye vagozvarwa patsva.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Mibvunzo Yanhasi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1099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912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Chii chinoita kuti tizvarwe patsva?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nemvura noMweya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nemafuta nemoto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nemisodzi nenziyo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nemunamato nekunamata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004"/>
            <a:ext cx="8712968" cy="51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sn" sz="2800">
                <a:solidFill>
                  <a:srgbClr val="ff0000"/>
                </a:solidFill>
              </a:rPr>
              <a:t>nemvura noMweya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akapindura akati, “Ndinokuudza chokwadi, hakuna munhu angapinda muumambo hwaMwari kana asina kuberekwa nemvura noMweya.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Johani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7541</ep:Words>
  <ep:PresentationFormat>화면 슬라이드 쇼(4:3)</ep:PresentationFormat>
  <ep:Paragraphs>799</ep:Paragraphs>
  <ep:Slides>297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297</vt:i4>
      </vt:variant>
    </vt:vector>
  </ep:HeadingPairs>
  <ep:TitlesOfParts>
    <vt:vector size="298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2023-10-28T06:01:14.598</dcterms:modified>
  <cp:revision>84</cp:revision>
  <dc:title>PowerPoint 프레젠테이션</dc:title>
  <cp:version>1000.0000.01</cp:version>
</cp:coreProperties>
</file>